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Tahoma"/>
      <p:regular r:id="rId30"/>
      <p:bold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9FEB6C-0152-406E-81A5-79DD29D1F465}">
  <a:tblStyle styleId="{E49FEB6C-0152-406E-81A5-79DD29D1F46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116F98E-AF2D-45FA-9AC9-0A5427E2164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79e4629a44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379e4629a44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f7c6dfae2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39f7c6dfae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7c6dfae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9f7c6dfae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7c6dfae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9f7c6dfae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7c6dfae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9f7c6dfae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7c6dfae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9f7c6dfae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f7c6dfae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39f7c6dfae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7c6dfae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9f7c6dfae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f7c6dfae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9f7c6dfae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f7c6dfae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9f7c6dfae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7c6dfae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9f7c6dfae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7c6df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9f7c6df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f7c6dfae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f7c6dfae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f7c6dfae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9f7c6dfae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7c6dfae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f7c6dfae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9e4629a44_0_1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9e4629a44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7c6dfa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9f7c6dfa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7c6dfae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9f7c6dfae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7c6dfae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9f7c6dfae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7c6dfae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9f7c6dfae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f7c6dfae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9f7c6dfae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f7c6dfae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9f7c6dfae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hoenixnap.com/kb/less-command-in-linux#:~:text=The%20less%20command%20is%20a,resulting%20in%20fast%20loading%20speeds.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ocuments.tar.gz" TargetMode="External"/><Relationship Id="rId4" Type="http://schemas.openxmlformats.org/officeDocument/2006/relationships/hyperlink" Target="http://documents.tar.gz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 to Linux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6141446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5">
            <a:alphaModFix/>
          </a:blip>
          <a:srcRect b="31348" l="13737" r="14490" t="30972"/>
          <a:stretch/>
        </p:blipFill>
        <p:spPr>
          <a:xfrm>
            <a:off x="6740916" y="302133"/>
            <a:ext cx="1031151" cy="24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9" name="Google Shape;49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0" name="Google Shape;50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Google Shape;56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7" name="Google Shape;57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9" name="Google Shape;5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257100" y="730500"/>
            <a:ext cx="84597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rm command is used to delete files within a directory. By default, it does not remove directories.</a:t>
            </a:r>
            <a:b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 filename1 filename2 filename3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Here are some acceptable options you can add: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 -i: filename : Prompt before every removal.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 -f: forcefully remove files and never ask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rm -r: Remove directories and their contents recursively.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man command provides a user manual of any commands or utilities you can run in Terminal, including the name, description, and options.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example, you want to access the manual for the ls command:</a:t>
            </a:r>
            <a:b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" sz="1200">
                <a:solidFill>
                  <a:schemeClr val="dk1"/>
                </a:solidFill>
              </a:rPr>
              <a:t>man 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257100" y="730500"/>
            <a:ext cx="8459700" cy="4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cp command to copy files or directories and their content. Take a look at the following use cases.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copy files to a directory, enter the file names followed by the destination directory: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 filename1.txt filename2.txt filename3.txt /home/username/Documents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copy the content of a file to a new file in the same directory, enter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followed by the source file and the destination file: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 filename1.txt filename2.txt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copy an entire directory, pass the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flag before typing the source directory, followed by the destination directory: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cp -R /home/username/Documents /home/username/Documents_backup</a:t>
            </a:r>
            <a:br>
              <a:rPr lang="en" sz="1200" u="sng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200" u="sng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primary use of the mv command is to move and rename files and directories.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example, you want to move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filename.txt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the /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home/username/Documents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directory: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 filename.txt /home/username/Documents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also use the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command to rename a file: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 old_filename.txt new_filename.txt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2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257100" y="730500"/>
            <a:ext cx="8459700" cy="4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kdir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mkdir command to create one or multiple directories at once and set permissions for each of them.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example, you want to create a directory called Music: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 Music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make a new directory called Songs inside Music, use this command: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 Music/Songs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a directory doesn't exist (e.g.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then run following command and it will create all the folders 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 -p Movie/Songs/latest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mkdir command accepts many options, such as: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-p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–parents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create a directory between two existing folders. For example,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 -p Music/2020/Songs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will make the new “2020” directory.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sets the file permissions. For instance, to create a directory with full read, write, and execute permissions for all users, enter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mkdir -m777 directory_name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-v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prints a message for each created directory. (-v means verbose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2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57100" y="806700"/>
            <a:ext cx="84597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hmod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chmod is a common command that modifies a file or directory is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execute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permissions. 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715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Linux, each file is associated with three user classes –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owner, group member, and others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Read (r) = 4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(w) = 2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Execute (x) =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3019251"/>
            <a:ext cx="7783825" cy="1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257100" y="806700"/>
            <a:ext cx="8459700" cy="4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w</a:t>
            </a:r>
            <a:r>
              <a:rPr b="1" lang="en" sz="1200">
                <a:solidFill>
                  <a:srgbClr val="000000"/>
                </a:solidFill>
              </a:rPr>
              <a:t>c</a:t>
            </a:r>
            <a:endParaRPr b="1" sz="1200" u="sng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wc (word count) command in Unix/Linux operating systems is used to find out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lines, word count, byte and characters count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a files specified by the file arguments.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wc state.txt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Here are some acceptable options to add: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wc -l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Prints the number of lines in a file.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wc -w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prints the number of words in a file.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wc -c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Displays the count of bytes in a file.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ead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head command allows you to view the first ten lines of a text. Adding an option lets you change the number of lines shown.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 note.txt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Here are some acceptable options to add: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-n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–lines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prints the first customized number of lines. For example, enter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 -n 5 filename.txt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show the first five lines of filename.txt.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-c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–bytes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prints the first customized number of bytes of each file.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257100" y="942225"/>
            <a:ext cx="8459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ail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tail command displays the last ten lines of a file. It allows users to check whether a file has new data or to read error message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example, you want to show the last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lines of the colors.txt file: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tail -n20 colors.txt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-f option “which stands for follow” will keep the stream going. This command will keep the file open to display updated changes to console until the user breaks the command.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tail -f /var/log/apache2/access.log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ess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" sz="1200" u="sng">
                <a:solidFill>
                  <a:srgbClr val="0097A7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less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command is a Linux terminal pager that shows a file's contents one screen at a time. It is useful when dealing with a large text file because it doesn't load the entire file but accesses it page by page, resulting in fast loading speeds.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 /etc/updatedb.conf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Here are some acceptable options to add: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 -N /etc/init/mysql.conf - Show Line Number with content.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less +G /var/log/messages - Opens the file in reverse order.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257100" y="806700"/>
            <a:ext cx="8459700" cy="4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</a:t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 tar command archives multiple files into a TAR file – a common Linux format similar to ZIP, with optional compression. If user wants to tar the folder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Documents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then run: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-cvf newarchive.tar /home/user/Documents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tar command accepts many options, such as: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-x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extracts a file. (E.g.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–xvzf </a:t>
            </a:r>
            <a:r>
              <a:rPr b="1" lang="en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documents.tar.gz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-t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lists the content of a file. (E.g.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–tzf </a:t>
            </a:r>
            <a:r>
              <a:rPr b="1" lang="en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documents.tar.gz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-u/-r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archives and adds to an existing archive file. (E.g.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 –rzf documents.tar.gz /home/user/Documents/abc.txt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g</a:t>
            </a:r>
            <a:r>
              <a:rPr b="1" lang="en" sz="1200">
                <a:solidFill>
                  <a:schemeClr val="dk1"/>
                </a:solidFill>
              </a:rPr>
              <a:t>rep</a:t>
            </a:r>
            <a:endParaRPr b="1" sz="1200" u="sng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It stands for "global regular expression print," processes text line by line and prints any lines which match a specified pattern.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For example, you want to search for the word blue in the notepad.txt file: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grep blue notepad.txt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Here are some acceptable options to add: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grep -i "boo" /etc/passwd  #You can force grep to ignore word case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grep -r "192.168.1.5" /etc/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#You can search recursively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grep -c "Linux" welcome.txt  #You can count the total number of lines where the string pattern appears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57100" y="806700"/>
            <a:ext cx="8459700" cy="4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d</a:t>
            </a:r>
            <a:r>
              <a:rPr b="1" lang="en" sz="1200">
                <a:solidFill>
                  <a:srgbClr val="000000"/>
                </a:solidFill>
              </a:rPr>
              <a:t>u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If you want to c</a:t>
            </a:r>
            <a:r>
              <a:rPr lang="en" sz="1200">
                <a:solidFill>
                  <a:srgbClr val="000000"/>
                </a:solidFill>
              </a:rPr>
              <a:t>heck how much space a file or a directory takes up, use the </a:t>
            </a:r>
            <a:r>
              <a:rPr b="1" lang="en" sz="1200">
                <a:solidFill>
                  <a:srgbClr val="000000"/>
                </a:solidFill>
              </a:rPr>
              <a:t>du</a:t>
            </a:r>
            <a:r>
              <a:rPr lang="en" sz="1200">
                <a:solidFill>
                  <a:srgbClr val="000000"/>
                </a:solidFill>
              </a:rPr>
              <a:t> command. You can run this command to identify which part of the system uses the storage excessively. Remember, you must specify the directory path when using the du command. 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For example, to check </a:t>
            </a:r>
            <a:r>
              <a:rPr b="1" lang="en" sz="1200">
                <a:solidFill>
                  <a:srgbClr val="000000"/>
                </a:solidFill>
              </a:rPr>
              <a:t>/home/user/Documents enter</a:t>
            </a:r>
            <a:r>
              <a:rPr lang="en" sz="1200">
                <a:solidFill>
                  <a:srgbClr val="000000"/>
                </a:solidFill>
              </a:rPr>
              <a:t>:</a:t>
            </a:r>
            <a:br>
              <a:rPr lang="en" sz="1200">
                <a:solidFill>
                  <a:srgbClr val="000000"/>
                </a:solidFill>
              </a:rPr>
            </a:br>
            <a:r>
              <a:rPr b="1" lang="en" sz="1200">
                <a:solidFill>
                  <a:srgbClr val="000000"/>
                </a:solidFill>
              </a:rPr>
              <a:t>du /home/user/Documents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Adding a flag to the du command will modify the operation, such as: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-s </a:t>
            </a:r>
            <a:r>
              <a:rPr lang="en" sz="1200">
                <a:solidFill>
                  <a:srgbClr val="000000"/>
                </a:solidFill>
              </a:rPr>
              <a:t>offers the total size of a specified folder.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-m </a:t>
            </a:r>
            <a:r>
              <a:rPr lang="en" sz="1200">
                <a:solidFill>
                  <a:srgbClr val="000000"/>
                </a:solidFill>
              </a:rPr>
              <a:t>provides folder and file information in MB.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-k </a:t>
            </a:r>
            <a:r>
              <a:rPr lang="en" sz="1200">
                <a:solidFill>
                  <a:srgbClr val="000000"/>
                </a:solidFill>
              </a:rPr>
              <a:t>displays information in KB.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 sz="1200"/>
              <a:t>d</a:t>
            </a:r>
            <a:r>
              <a:rPr b="1" lang="en" sz="1200">
                <a:solidFill>
                  <a:srgbClr val="000000"/>
                </a:solidFill>
              </a:rPr>
              <a:t>f</a:t>
            </a:r>
            <a:endParaRPr b="1" sz="1200" u="sng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Use the df command to report the system’s disk space usage, shown in percentage and kilobyte (KB).</a:t>
            </a:r>
            <a:br>
              <a:rPr lang="en" sz="1200">
                <a:solidFill>
                  <a:srgbClr val="000000"/>
                </a:solidFill>
              </a:rPr>
            </a:br>
            <a:r>
              <a:rPr lang="en" sz="1200">
                <a:solidFill>
                  <a:srgbClr val="000000"/>
                </a:solidFill>
              </a:rPr>
              <a:t>For example, enter the following command if you want to see the current directory’s system disk space usage in a human-readable format: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df -h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These are some acceptable options to use: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df -m</a:t>
            </a:r>
            <a:r>
              <a:rPr lang="en" sz="1200">
                <a:solidFill>
                  <a:srgbClr val="000000"/>
                </a:solidFill>
              </a:rPr>
              <a:t> displays information on the file system usage in MBs.</a:t>
            </a:r>
            <a:endParaRPr sz="1200"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b="1" lang="en" sz="1200">
                <a:solidFill>
                  <a:srgbClr val="000000"/>
                </a:solidFill>
              </a:rPr>
              <a:t>df -k</a:t>
            </a:r>
            <a:r>
              <a:rPr lang="en" sz="1200">
                <a:solidFill>
                  <a:srgbClr val="000000"/>
                </a:solidFill>
              </a:rPr>
              <a:t> displays file system usage in KBs.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257100" y="730500"/>
            <a:ext cx="84597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udo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Short for superuser do, sudo is one of the most popular basic Linux commands that lets you perform tasks that require administrative or root permissions.</a:t>
            </a:r>
            <a:b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sudo (command)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u: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switch user or su command allows you to run a program as a different user. It changes the administrative account in the current login session.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 user_name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w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hoami:</a:t>
            </a:r>
            <a:r>
              <a:rPr b="1" lang="en" sz="1200" u="sng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running whoami without any options, the output shows the name of the currently logged-in user.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whoami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alias, unalias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b="1" lang="en" sz="1200" u="sng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alias allows you to create a shortcut with the same functionality as a command, file name, or text. When executed, it instructs the shell to replace one string with another.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alias list='ls -la'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remove the assigned value to the alias use: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unalias list</a:t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183425" y="730500"/>
            <a:ext cx="88845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history</a:t>
            </a:r>
            <a:b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history, the system will list up to 500 previously executed commands, allowing you to reuse them without re-entering. Keep in mind that users only see the their own executed commands so switch users to see different commands.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history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curl</a:t>
            </a:r>
            <a:br>
              <a:rPr b="1" lang="en" sz="1200" u="sng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simplest use of cURL is to display the contents of a page. The example will render the home web page of </a:t>
            </a: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domain.com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curl domain.com</a:t>
            </a:r>
            <a:b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Below is an example of how to retrieve header information from a website.</a:t>
            </a:r>
            <a:b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curl -I www.domain.com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b="1"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wget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Linux command line lets you download files from the internet using the wget command.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example, enter the following command to download the latest version of WordPress: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wget https://wordpress.org/latest.zip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185050" y="1694400"/>
            <a:ext cx="40005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2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Operating System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2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Structure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</a:t>
            </a: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Directories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Basic commands in Linux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Input Output Redirection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Pipes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4793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Assignment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183425" y="730500"/>
            <a:ext cx="88845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Redirection :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changing where a command reads input from or sends output to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By default input comes from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keyboard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and output goes to screen. With redirection you can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Send output to a file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Read input from a file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Combine or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Suppress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output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Output Redirection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Input Redirection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3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Input /Output Redirection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graphicFrame>
        <p:nvGraphicFramePr>
          <p:cNvPr id="177" name="Google Shape;177;p30"/>
          <p:cNvGraphicFramePr/>
          <p:nvPr/>
        </p:nvGraphicFramePr>
        <p:xfrm>
          <a:off x="952500" y="25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{5116F98E-AF2D-45FA-9AC9-0A5427E21648}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44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Operator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Example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Explanation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&gt;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output to a file (overwrite)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ls &gt; files.txt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Saves list of files into files.txt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&gt;&gt;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output and append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echo "Hello" &gt;&gt; log.txt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Adds to existing log.txt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2&gt;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errors (stderr)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ls /abc 2&gt; errors.txt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Saves error message only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&amp;&gt;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Redirect both output &amp; errors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command &amp;&gt; output.txt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Combines stdout and stderr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8" name="Google Shape;178;p30"/>
          <p:cNvGraphicFramePr/>
          <p:nvPr/>
        </p:nvGraphicFramePr>
        <p:xfrm>
          <a:off x="952500" y="421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{5116F98E-AF2D-45FA-9AC9-0A5427E21648}</a:tableStyleId>
              </a:tblPr>
              <a:tblGrid>
                <a:gridCol w="2413000"/>
                <a:gridCol w="3098800"/>
                <a:gridCol w="1727200"/>
              </a:tblGrid>
              <a:tr h="22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Operator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Example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Take input from a file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sort &lt; names.txt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&lt;&lt;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“Here document” — read input until a delimiter</a:t>
                      </a:r>
                      <a:endParaRPr sz="1000"/>
                    </a:p>
                  </a:txBody>
                  <a:tcPr marT="19050" marB="19050" marR="91425" marL="9142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183425" y="730500"/>
            <a:ext cx="88845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Pipe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 : 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pipe operator (</a:t>
            </a:r>
            <a:r>
              <a:rPr b="1"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|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connects the output of one command to the input of another —allowing you to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chain commands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process data efficiently.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Combining Pipes and Redirection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Piping Commands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38" y="2405063"/>
            <a:ext cx="791527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264425" y="840300"/>
            <a:ext cx="8565600" cy="382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and terminate the top memory-consuming process on your system.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a user named devops and grant them sudo privileges.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 to a remote server, create a directory, and copy files into it using SCP.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 all active processes and save only those containing the word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into a file.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Generate an SSH key pair and configure it for two different remote servers.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all lines containing “error” in /var/log/syslog and redirect them to errors_found.txt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all .conf files in /etc, sort them alphabetically, and save to conf_list.txt.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Display the total number of unique shell types listed in /etc/passwd and save to shell_count.txt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vi/vim for  Creating a text file. Understand cursor movement, 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switching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input mode (append, insert etc), deleting command, pasting content, undo , redo ,search , save and quit 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operations in vim.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 the current user password and reboot the system form shell.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Zip the content of your home directory via tar and send it via scp to other person laptop. Unzip the content on other person laptop via tar. 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Install and setup application via apt - mysql, postman, docker, dbeaver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3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Assignment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264425" y="840300"/>
            <a:ext cx="8565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ore software layer that manages computer hardware and provides a platform for applications to run.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Middle l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ayer between Hardware (CPU, Memory, Disk and Network)  and Applications (Browsers, Databases, IDEs, etc. 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Main responsibilities: Process Management, Memory Management, File System Management, Device Management, Security and Access Control and Networking.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Examples 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Windows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Linux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Unix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Operating System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289200" y="742950"/>
            <a:ext cx="8565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Open-source, Unix-like operating system kernel created by Linus Torvalds (1991).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Foundation for many complete OS distributions like Ubuntu, Debian, Fedora, CentOS, Alpine.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Powers servers, cloud systems, containers, mobile (Android), and supercomputers.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Kernel: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Core of the OS - connects hardware and software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Manages CPU, memory, process, and devices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Apps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don't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talk to hardware directly; they talk to the kernel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thyroid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system calls.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Linux vs Ubuntu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Linux = The kernel (core engine)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Ubuntu = A Linux distribution built around that kernel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→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adds GUI, tools, libraries, package manager (APT), and configs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Linux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File Structure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28600" y="924150"/>
            <a:ext cx="4343400" cy="22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Everything is treated as file in linux - hardware devices, configuration, running process and even sockets.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/dev/sda -&gt; disk device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/proc/cpuinfo -&gt; virtual file showing cpu detail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/etc/passwd → text file with user information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825" y="742950"/>
            <a:ext cx="2932692" cy="42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 Linux Directories </a:t>
            </a:r>
            <a:endParaRPr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942975" y="118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{E49FEB6C-0152-406E-81A5-79DD29D1F465}</a:tableStyleId>
              </a:tblPr>
              <a:tblGrid>
                <a:gridCol w="952500"/>
                <a:gridCol w="4095750"/>
                <a:gridCol w="18288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Directory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Purpose / Description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Example Usage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Root directory — the top of the Linux file system; everything starts here.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cd /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/home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Contains user home directories (personal files, configs).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/home/ubuntu, /home/rohit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/root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Root user’s home directory (administrator).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sudo su, then cd /root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/etc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 configuration files and service settings.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/etc/ssh/sshd_config, /etc/hosts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/bin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Essential user commands available to all users.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ls, cp, mv, cat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/sbin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 binaries used for administration and maintenance.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reboot, fdisk, iptables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/usr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Installed user applications, libraries, and documentation.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/usr/bin/python3, /usr/lib/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/var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Variable data that changes often — logs, cache, spool.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/var/log/syslog, /var/lib/docker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/tmp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Temporary files; cleared on reboot.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/tmp/install.log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/dev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Device files representing hardware.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/dev/sda, /dev/null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/proc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Virtual filesystem for processes and system info.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/proc/cpuinfo, /proc/meminfo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/sys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Kernel interface to hardware devices.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/sys/class/net/eth0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/media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Auto-mounted removable media (USBs, external drives).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/media/ubuntu/USB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/mnt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Manual mount point for temporary drives.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/mnt/mydisk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/opt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Optional / third-party software installations.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/opt/google/chrome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/run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Runtime data for system processes after boot.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/run/systemd/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333300" y="806700"/>
            <a:ext cx="8459700" cy="41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cd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To navigate through the Linux files and directories, use the cd command. Depending on your current working directory, it requires either the full path or the directory name.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cd /home/username/Movies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Here are some shortcuts to help you navigate: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cd ~[username] goes to another user’s home directory.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cd .. moves one directory up.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cd- moves to your previous directory.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pwd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 command “pwd” (print working directory), prints the current working directory with full path name from terminal.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For example, if we are user directory john then pwd will print: /home/john.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57100" y="806700"/>
            <a:ext cx="8459700" cy="42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ls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 ls command lists files and directories within a system. Running it without a flag or parameter will show the current working directory content.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ls : The command “ls” stands for (List Directory Contents), List the contents of the folder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ls -a : Command “ls -a“, list the content of folder, including hidden files starting with ‘.’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ls -l :The command “ls -l” list the content of folder, in long listing fashion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50" y="2886075"/>
            <a:ext cx="70104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257100" y="730500"/>
            <a:ext cx="8459700" cy="4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touch: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 touch command creates an empty file or generate and modify a timestamp if the file already exist in the directory. → touch abc.txt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cat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 “cat” stands for (Concatenation). Concatenate (join) two or more plain file and/or print contents of a file on standard output. →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cat abc.txt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Here are other ways to use the cat command: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cat &gt; filename.txt  →  creates a new file.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2" marL="1371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■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cat filename1.txt filename2.txt &gt; filename3.txt →  merges filename1.txt and filename2.txt and stores the output in filename3.txt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09" name="Google Shape;109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Basic commands in Linux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